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4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E3FD5-154E-42AF-9E76-8F9C8D128ACB}" type="datetimeFigureOut">
              <a:rPr lang="en-NZ" smtClean="0"/>
              <a:t>12/11/2013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33895-5FC8-4869-890B-664E0F5C2F5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4529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1EB0A33-5AB0-448B-88B1-A154CB4D0694}" type="datetimeFigureOut">
              <a:rPr lang="en-NZ" smtClean="0"/>
              <a:t>12/11/2013</a:t>
            </a:fld>
            <a:endParaRPr lang="en-NZ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830F7FA-DA3A-4768-8DCA-458F66945155}" type="slidenum">
              <a:rPr lang="en-NZ" smtClean="0"/>
              <a:t>‹#›</a:t>
            </a:fld>
            <a:endParaRPr lang="en-NZ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0A33-5AB0-448B-88B1-A154CB4D0694}" type="datetimeFigureOut">
              <a:rPr lang="en-NZ" smtClean="0"/>
              <a:t>12/11/2013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0F7FA-DA3A-4768-8DCA-458F6694515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0A33-5AB0-448B-88B1-A154CB4D0694}" type="datetimeFigureOut">
              <a:rPr lang="en-NZ" smtClean="0"/>
              <a:t>12/11/2013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0F7FA-DA3A-4768-8DCA-458F6694515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0A33-5AB0-448B-88B1-A154CB4D0694}" type="datetimeFigureOut">
              <a:rPr lang="en-NZ" smtClean="0"/>
              <a:t>12/11/2013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0F7FA-DA3A-4768-8DCA-458F6694515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0A33-5AB0-448B-88B1-A154CB4D0694}" type="datetimeFigureOut">
              <a:rPr lang="en-NZ" smtClean="0"/>
              <a:t>12/11/2013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0F7FA-DA3A-4768-8DCA-458F6694515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0A33-5AB0-448B-88B1-A154CB4D0694}" type="datetimeFigureOut">
              <a:rPr lang="en-NZ" smtClean="0"/>
              <a:t>12/11/2013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0F7FA-DA3A-4768-8DCA-458F66945155}" type="slidenum">
              <a:rPr lang="en-NZ" smtClean="0"/>
              <a:t>‹#›</a:t>
            </a:fld>
            <a:endParaRPr lang="en-N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0A33-5AB0-448B-88B1-A154CB4D0694}" type="datetimeFigureOut">
              <a:rPr lang="en-NZ" smtClean="0"/>
              <a:t>12/11/2013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0F7FA-DA3A-4768-8DCA-458F6694515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0A33-5AB0-448B-88B1-A154CB4D0694}" type="datetimeFigureOut">
              <a:rPr lang="en-NZ" smtClean="0"/>
              <a:t>12/11/2013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0F7FA-DA3A-4768-8DCA-458F6694515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0A33-5AB0-448B-88B1-A154CB4D0694}" type="datetimeFigureOut">
              <a:rPr lang="en-NZ" smtClean="0"/>
              <a:t>12/11/2013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0F7FA-DA3A-4768-8DCA-458F6694515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0A33-5AB0-448B-88B1-A154CB4D0694}" type="datetimeFigureOut">
              <a:rPr lang="en-NZ" smtClean="0"/>
              <a:t>12/11/2013</a:t>
            </a:fld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0F7FA-DA3A-4768-8DCA-458F66945155}" type="slidenum">
              <a:rPr lang="en-NZ" smtClean="0"/>
              <a:t>‹#›</a:t>
            </a:fld>
            <a:endParaRPr lang="en-NZ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0A33-5AB0-448B-88B1-A154CB4D0694}" type="datetimeFigureOut">
              <a:rPr lang="en-NZ" smtClean="0"/>
              <a:t>12/11/2013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0F7FA-DA3A-4768-8DCA-458F6694515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1EB0A33-5AB0-448B-88B1-A154CB4D0694}" type="datetimeFigureOut">
              <a:rPr lang="en-NZ" smtClean="0"/>
              <a:t>12/11/2013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830F7FA-DA3A-4768-8DCA-458F66945155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7584" y="404664"/>
            <a:ext cx="52430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Tongan greeting 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8" name="Picture 4" descr="http://t2.gstatic.com/images?q=tbn:ANd9GcRhT2gJT-vghgDAChJ_Dl-hYTRSqDv1jB9uymhxCwkqKYGSZaBaz_PYaaTcQ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573016"/>
            <a:ext cx="381642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114" y="1052736"/>
            <a:ext cx="2028825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147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261" y="1929454"/>
            <a:ext cx="3528392" cy="2235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91511" y="227569"/>
            <a:ext cx="521579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NZ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Kava Tonga </a:t>
            </a:r>
            <a:endParaRPr lang="en-NZ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58691"/>
            <a:ext cx="2808312" cy="239930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511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3.bebo.com/051/10/large/2009/09/17/09/3757447533a11603526822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12357" y="2324100"/>
            <a:ext cx="2638298" cy="350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555776" y="692696"/>
            <a:ext cx="38884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NZ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Pule taha </a:t>
            </a:r>
            <a:endParaRPr lang="en-NZ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951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126" y="2852936"/>
            <a:ext cx="4286250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719453" y="548680"/>
            <a:ext cx="759696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NZ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Koe mea ko Eni koe kiekie </a:t>
            </a:r>
            <a:endParaRPr lang="en-NZ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785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119</TotalTime>
  <Words>12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Austin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mata</dc:creator>
  <cp:lastModifiedBy>whetu</cp:lastModifiedBy>
  <cp:revision>14</cp:revision>
  <dcterms:created xsi:type="dcterms:W3CDTF">2013-10-16T20:20:38Z</dcterms:created>
  <dcterms:modified xsi:type="dcterms:W3CDTF">2013-11-12T00:43:29Z</dcterms:modified>
</cp:coreProperties>
</file>